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59" r:id="rId8"/>
    <p:sldId id="260" r:id="rId9"/>
    <p:sldId id="262" r:id="rId10"/>
    <p:sldId id="263" r:id="rId11"/>
    <p:sldId id="264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749274" y="4242142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4"/>
              <a:ext cx="1460509" cy="315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27639" y="1215374"/>
            <a:ext cx="7511567" cy="4114808"/>
            <a:chOff x="1327639" y="1215374"/>
            <a:chExt cx="7511567" cy="41148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1" r="-1695"/>
            <a:stretch/>
          </p:blipFill>
          <p:spPr>
            <a:xfrm>
              <a:off x="1327639" y="1657262"/>
              <a:ext cx="1776046" cy="3231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9137" cy="4114808"/>
            <a:chOff x="908532" y="1371596"/>
            <a:chExt cx="7699137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7" r="-2213"/>
            <a:stretch/>
          </p:blipFill>
          <p:spPr>
            <a:xfrm>
              <a:off x="6585438" y="1603573"/>
              <a:ext cx="202223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F5092A-7188-7F49-C244-498D77E91ED4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759E4-9B4F-2A6E-D118-DBDA5659ABB9}"/>
                </a:ext>
              </a:extLst>
            </p:cNvPr>
            <p:cNvGrpSpPr/>
            <p:nvPr/>
          </p:nvGrpSpPr>
          <p:grpSpPr>
            <a:xfrm>
              <a:off x="3124194" y="1371596"/>
              <a:ext cx="5943612" cy="4114808"/>
              <a:chOff x="3124194" y="1371596"/>
              <a:chExt cx="5943612" cy="4114808"/>
            </a:xfrm>
          </p:grpSpPr>
          <p:pic>
            <p:nvPicPr>
              <p:cNvPr id="9" name="Picture 8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AB9C8B57-F6BD-9F5B-2A2C-83E4D2D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1371596"/>
                <a:ext cx="5943612" cy="41148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42D487-BAB0-716E-B760-8D465389A385}"/>
                  </a:ext>
                </a:extLst>
              </p:cNvPr>
              <p:cNvSpPr txBox="1"/>
              <p:nvPr/>
            </p:nvSpPr>
            <p:spPr>
              <a:xfrm>
                <a:off x="6636327" y="19673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=0.98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F16-91DC-5854-AD28-FFD62B7998C1}"/>
                  </a:ext>
                </a:extLst>
              </p:cNvPr>
              <p:cNvSpPr txBox="1"/>
              <p:nvPr/>
            </p:nvSpPr>
            <p:spPr>
              <a:xfrm>
                <a:off x="6636327" y="372687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=0.81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F7F18-0BEC-A80A-1C60-7846BD280028}"/>
                </a:ext>
              </a:extLst>
            </p:cNvPr>
            <p:cNvSpPr/>
            <p:nvPr/>
          </p:nvSpPr>
          <p:spPr>
            <a:xfrm>
              <a:off x="8510954" y="3402624"/>
              <a:ext cx="430823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16735"/>
            <a:ext cx="8094792" cy="4648800"/>
            <a:chOff x="1110753" y="916735"/>
            <a:chExt cx="8094792" cy="464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6962" y="916735"/>
              <a:ext cx="2198583" cy="43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97716" y="1371596"/>
            <a:ext cx="7375664" cy="4114808"/>
            <a:chOff x="1462447" y="1107826"/>
            <a:chExt cx="7375664" cy="411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0054" y="1478348"/>
              <a:ext cx="1708057" cy="3373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0ACB9E-0D18-112B-814F-627BF6797BFF}"/>
              </a:ext>
            </a:extLst>
          </p:cNvPr>
          <p:cNvGrpSpPr/>
          <p:nvPr/>
        </p:nvGrpSpPr>
        <p:grpSpPr>
          <a:xfrm>
            <a:off x="1849008" y="1128112"/>
            <a:ext cx="8376446" cy="4419885"/>
            <a:chOff x="1849008" y="1128112"/>
            <a:chExt cx="8376446" cy="4419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1174" y="1128112"/>
              <a:ext cx="6384280" cy="4419885"/>
            </a:xfrm>
            <a:prstGeom prst="rect">
              <a:avLst/>
            </a:prstGeom>
          </p:spPr>
        </p:pic>
        <p:pic>
          <p:nvPicPr>
            <p:cNvPr id="3" name="Picture 2" descr="A map of a river&#10;&#10;Description automatically generated">
              <a:extLst>
                <a:ext uri="{FF2B5EF4-FFF2-40B4-BE49-F238E27FC236}">
                  <a16:creationId xmlns:a16="http://schemas.microsoft.com/office/drawing/2014/main" id="{64743462-6274-30FF-9C0F-223B165F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008" y="1418295"/>
              <a:ext cx="2071638" cy="383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11115"/>
            <a:ext cx="8096638" cy="4244355"/>
            <a:chOff x="2603499" y="1011115"/>
            <a:chExt cx="8096638" cy="4244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8794" y="1314776"/>
              <a:ext cx="1841343" cy="3637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E9215-894B-ABE5-E6E1-2C8632A77FF1}"/>
              </a:ext>
            </a:extLst>
          </p:cNvPr>
          <p:cNvGrpSpPr/>
          <p:nvPr/>
        </p:nvGrpSpPr>
        <p:grpSpPr>
          <a:xfrm>
            <a:off x="1610827" y="197533"/>
            <a:ext cx="8146363" cy="6337798"/>
            <a:chOff x="1610827" y="197533"/>
            <a:chExt cx="8146363" cy="6337798"/>
          </a:xfrm>
        </p:grpSpPr>
        <p:pic>
          <p:nvPicPr>
            <p:cNvPr id="11" name="Picture 10" descr="A graph of different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FA7A13BE-B23E-FD4E-FFFF-469CCF753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4"/>
            <a:stretch/>
          </p:blipFill>
          <p:spPr>
            <a:xfrm>
              <a:off x="2458251" y="197533"/>
              <a:ext cx="4843811" cy="529967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F5B5-2D84-F4FD-1986-57DC4B840CF7}"/>
                </a:ext>
              </a:extLst>
            </p:cNvPr>
            <p:cNvGrpSpPr/>
            <p:nvPr/>
          </p:nvGrpSpPr>
          <p:grpSpPr>
            <a:xfrm>
              <a:off x="1610827" y="292428"/>
              <a:ext cx="8146363" cy="6242903"/>
              <a:chOff x="1610827" y="292428"/>
              <a:chExt cx="8146363" cy="624290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06361A-AABD-812B-71EA-01131C62D59D}"/>
                  </a:ext>
                </a:extLst>
              </p:cNvPr>
              <p:cNvGrpSpPr/>
              <p:nvPr/>
            </p:nvGrpSpPr>
            <p:grpSpPr>
              <a:xfrm>
                <a:off x="1610827" y="292428"/>
                <a:ext cx="8146363" cy="6242903"/>
                <a:chOff x="1610827" y="292428"/>
                <a:chExt cx="8146363" cy="624290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D23E19-A90E-2506-7133-FE4E0A7CA40E}"/>
                    </a:ext>
                  </a:extLst>
                </p:cNvPr>
                <p:cNvGrpSpPr/>
                <p:nvPr/>
              </p:nvGrpSpPr>
              <p:grpSpPr>
                <a:xfrm>
                  <a:off x="1610827" y="292428"/>
                  <a:ext cx="5969206" cy="6242903"/>
                  <a:chOff x="1211120" y="146840"/>
                  <a:chExt cx="5475431" cy="564892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6191E6B-48E5-36F8-154E-1ABCFD4D965E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7" y="4804834"/>
                    <a:ext cx="4273064" cy="990932"/>
                    <a:chOff x="2413487" y="4804834"/>
                    <a:chExt cx="4273064" cy="990932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DCA034E-70CF-1E64-584A-40BE183F1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077" y="4804834"/>
                      <a:ext cx="2417886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Phosphate                           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DO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Inorganic N:phosphate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temperature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5FC3139-4091-206A-669A-4B3FE5DA2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2629" y="4807114"/>
                      <a:ext cx="1463922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015DC0A-1CDF-66F8-C101-521AC5FC2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3487" y="4807114"/>
                      <a:ext cx="1463921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D5671D-F102-F8A5-3FD5-7E1559E7560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424299" y="1782259"/>
                    <a:ext cx="4273064" cy="1002226"/>
                    <a:chOff x="2158510" y="4745459"/>
                    <a:chExt cx="4273064" cy="1002226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9A5069-48EA-E2E5-26BB-7BE81CDED6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86099" y="4745459"/>
                      <a:ext cx="2417886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Secchi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temperature</a:t>
                      </a:r>
                    </a:p>
                    <a:p>
                      <a:pPr algn="ctr"/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A3E5FC0-9D10-B102-7D3B-C3CD7F571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7652" y="4745459"/>
                      <a:ext cx="1463922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E78D4CB-3462-8F5A-7F66-1FCE11AC1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510" y="4745459"/>
                      <a:ext cx="1463921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867AF1E-2B46-B1CB-9F5E-FD2E4C71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29452" y="322669"/>
                  <a:ext cx="2527738" cy="49928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E2169-AC01-4A0A-E2BB-3B2935BCD476}"/>
                  </a:ext>
                </a:extLst>
              </p:cNvPr>
              <p:cNvSpPr txBox="1"/>
              <p:nvPr/>
            </p:nvSpPr>
            <p:spPr>
              <a:xfrm>
                <a:off x="5250829" y="5139024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(23.4%)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DE234A-9582-9001-33C6-93FA9790697B}"/>
                  </a:ext>
                </a:extLst>
              </p:cNvPr>
              <p:cNvSpPr txBox="1"/>
              <p:nvPr/>
            </p:nvSpPr>
            <p:spPr>
              <a:xfrm rot="16200000">
                <a:off x="2173045" y="2093029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(11.9%)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9061" y="1669821"/>
              <a:ext cx="1781261" cy="351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811619" cy="5943612"/>
            <a:chOff x="838189" y="457194"/>
            <a:chExt cx="10811619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60806" y="1573693"/>
              <a:ext cx="2189002" cy="4323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57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14</cp:revision>
  <dcterms:created xsi:type="dcterms:W3CDTF">2024-09-11T17:24:53Z</dcterms:created>
  <dcterms:modified xsi:type="dcterms:W3CDTF">2024-12-12T21:07:28Z</dcterms:modified>
</cp:coreProperties>
</file>